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3DC29-EDB0-43F6-9007-51476313DBA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07B8-8194-4B1C-85DB-69C21DC5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07B8-8194-4B1C-85DB-69C21DC54D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95A7-708B-4CB6-9767-E5EE2B447C1E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EC97B-EA4B-466F-B462-C02B3B4CA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file:///C:\Users\Korisnik\Desktop\Hymnick&#233;%20piesne%20-%20prezentacija\China%20National%20anthem%20Chinese%20&amp;%20English%20lyrics.mp3" TargetMode="External"/><Relationship Id="rId7" Type="http://schemas.openxmlformats.org/officeDocument/2006/relationships/image" Target="../media/image13.jpeg"/><Relationship Id="rId2" Type="http://schemas.openxmlformats.org/officeDocument/2006/relationships/audio" Target="file:///C:\Users\Korisnik\Desktop\Hymnick&#233;%20piesne%20-%20prezentacija\United%20States%20of%20America's%20National%20Anthem.mp3" TargetMode="External"/><Relationship Id="rId1" Type="http://schemas.openxmlformats.org/officeDocument/2006/relationships/audio" Target="file:///C:\Users\Korisnik\Desktop\Hymnick&#233;%20piesne%20-%20prezentacija\Himna%20Ruske%20federacije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png"/><Relationship Id="rId2" Type="http://schemas.openxmlformats.org/officeDocument/2006/relationships/audio" Target="file:///C:\Users\Korisnik\Desktop\Hymnick&#233;%20piesne%20-%20prezentacija\PARTIZAN%20HIMNA.mp3" TargetMode="External"/><Relationship Id="rId1" Type="http://schemas.openxmlformats.org/officeDocument/2006/relationships/audio" Target="file:///C:\Users\Korisnik\Desktop\Hymnick&#233;%20piesne%20-%20prezentacija\FK%20Crvena%20Zvezda-Himna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Why music is an important element in casinos - Il Fondamen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25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239000" cy="129539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k-SK" sz="7200" b="1" dirty="0" smtClean="0"/>
              <a:t>Hymnické piesne</a:t>
            </a:r>
            <a:endParaRPr lang="en-US" sz="7200" b="1" dirty="0"/>
          </a:p>
        </p:txBody>
      </p:sp>
      <p:sp>
        <p:nvSpPr>
          <p:cNvPr id="13314" name="AutoShape 2" descr="Ludwig van Beethoven - Wikicit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Hymna školy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114800" cy="1143000"/>
          </a:xfrm>
        </p:spPr>
        <p:txBody>
          <a:bodyPr/>
          <a:lstStyle/>
          <a:p>
            <a:r>
              <a:rPr lang="sk-SK" dirty="0" smtClean="0"/>
              <a:t>Niektoré školy môžu mať svoju hymnu.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638800"/>
            <a:ext cx="4201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Pozeranie video záznamu: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Mladé pokolenia (hymna kovačickej školy)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20482" name="Picture 2" descr="Kovačička osnovna škola proslavila Dan ško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743200"/>
            <a:ext cx="3928532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484" name="Picture 4" descr="O.Š. Mlada Pokolenja Kovačica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124200"/>
            <a:ext cx="1905000" cy="1485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34000" y="5029200"/>
            <a:ext cx="2911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dirty="0" smtClean="0"/>
              <a:t>Základná škola Mladých pokolení</a:t>
            </a:r>
          </a:p>
          <a:p>
            <a:pPr algn="ctr"/>
            <a:r>
              <a:rPr lang="sk-SK" sz="1600" dirty="0" smtClean="0"/>
              <a:t>v Kovačici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5968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 smtClean="0"/>
              <a:t>Erb základne školy v Kovačici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Hymnická pieseň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191000" cy="4221163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Hymna </a:t>
            </a:r>
          </a:p>
          <a:p>
            <a:pPr>
              <a:buNone/>
            </a:pPr>
            <a:r>
              <a:rPr lang="sk-SK" sz="2200" dirty="0" smtClean="0"/>
              <a:t>       (po grécky </a:t>
            </a:r>
            <a:r>
              <a:rPr lang="en-US" sz="2200" dirty="0" smtClean="0"/>
              <a:t>- </a:t>
            </a:r>
            <a:r>
              <a:rPr lang="en-US" sz="2200" b="1" u="sng" dirty="0" smtClean="0"/>
              <a:t>hi</a:t>
            </a:r>
            <a:r>
              <a:rPr lang="sk-SK" sz="2200" b="1" u="sng" dirty="0" smtClean="0"/>
              <a:t>mnos </a:t>
            </a:r>
            <a:r>
              <a:rPr lang="sk-SK" sz="2200" dirty="0" smtClean="0"/>
              <a:t>– chválospev) </a:t>
            </a:r>
          </a:p>
          <a:p>
            <a:pPr>
              <a:buNone/>
            </a:pPr>
            <a:r>
              <a:rPr lang="sk-SK" sz="2200" dirty="0" smtClean="0"/>
              <a:t>       </a:t>
            </a:r>
            <a:r>
              <a:rPr lang="sk-SK" dirty="0" smtClean="0"/>
              <a:t>je pieseň ktorá </a:t>
            </a:r>
            <a:r>
              <a:rPr lang="sk-SK" b="1" u="sng" dirty="0" smtClean="0"/>
              <a:t>oslavuje</a:t>
            </a:r>
            <a:r>
              <a:rPr lang="sk-SK" dirty="0" smtClean="0"/>
              <a:t> niečo.</a:t>
            </a:r>
          </a:p>
          <a:p>
            <a:endParaRPr lang="sk-SK" dirty="0" smtClean="0"/>
          </a:p>
          <a:p>
            <a:r>
              <a:rPr lang="sk-SK" dirty="0" smtClean="0"/>
              <a:t>Hymna pieseň môže oslavovať: </a:t>
            </a:r>
          </a:p>
          <a:p>
            <a:r>
              <a:rPr lang="sk-SK" dirty="0" smtClean="0"/>
              <a:t>štát</a:t>
            </a:r>
          </a:p>
          <a:p>
            <a:r>
              <a:rPr lang="sk-SK" dirty="0" smtClean="0"/>
              <a:t>nejakú osobnosť</a:t>
            </a:r>
          </a:p>
          <a:p>
            <a:r>
              <a:rPr lang="sk-SK" dirty="0" smtClean="0"/>
              <a:t>skupinu ľudí</a:t>
            </a:r>
          </a:p>
          <a:p>
            <a:r>
              <a:rPr lang="sk-SK" dirty="0" smtClean="0"/>
              <a:t>športový klub</a:t>
            </a:r>
          </a:p>
          <a:p>
            <a:r>
              <a:rPr lang="sk-SK" dirty="0" smtClean="0"/>
              <a:t>školu</a:t>
            </a:r>
          </a:p>
          <a:p>
            <a:r>
              <a:rPr lang="sk-SK" dirty="0" smtClean="0"/>
              <a:t>a iné...</a:t>
            </a:r>
          </a:p>
        </p:txBody>
      </p:sp>
      <p:pic>
        <p:nvPicPr>
          <p:cNvPr id="2050" name="Picture 2" descr="Year's closest new supermoon August 30 | Tonight | EarthS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76400"/>
            <a:ext cx="3886200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5638800"/>
            <a:ext cx="1326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Planeta zem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Štátne hymny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495800" cy="3657600"/>
          </a:xfrm>
        </p:spPr>
        <p:txBody>
          <a:bodyPr>
            <a:normAutofit/>
          </a:bodyPr>
          <a:lstStyle/>
          <a:p>
            <a:r>
              <a:rPr lang="sk-SK" dirty="0" smtClean="0"/>
              <a:t>Každý štát má s</a:t>
            </a:r>
            <a:r>
              <a:rPr lang="en-US" dirty="0" smtClean="0"/>
              <a:t>v</a:t>
            </a:r>
            <a:r>
              <a:rPr lang="sk-SK" dirty="0" smtClean="0"/>
              <a:t>oju hymnu.</a:t>
            </a:r>
          </a:p>
          <a:p>
            <a:endParaRPr lang="sk-SK" dirty="0" smtClean="0"/>
          </a:p>
          <a:p>
            <a:r>
              <a:rPr lang="sk-SK" dirty="0" smtClean="0"/>
              <a:t>Každý štát okrem štátnej hymny </a:t>
            </a:r>
            <a:r>
              <a:rPr lang="en-US" dirty="0" smtClean="0"/>
              <a:t>m</a:t>
            </a:r>
            <a:r>
              <a:rPr lang="sk-SK" dirty="0" smtClean="0"/>
              <a:t>á aj svoju </a:t>
            </a:r>
            <a:r>
              <a:rPr lang="sk-SK" u="sng" dirty="0" smtClean="0"/>
              <a:t>zástavu</a:t>
            </a:r>
            <a:r>
              <a:rPr lang="sk-SK" dirty="0" smtClean="0"/>
              <a:t> a </a:t>
            </a:r>
            <a:r>
              <a:rPr lang="sk-SK" u="sng" dirty="0" smtClean="0"/>
              <a:t>erb</a:t>
            </a:r>
            <a:r>
              <a:rPr lang="sk-SK" dirty="0" smtClean="0"/>
              <a:t>.</a:t>
            </a:r>
            <a:endParaRPr lang="en-US" dirty="0"/>
          </a:p>
        </p:txBody>
      </p:sp>
      <p:sp>
        <p:nvSpPr>
          <p:cNvPr id="1026" name="AutoShape 2" descr="Застава Србије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Застава Србије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Застава Србије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Ana Velickovic shared by Ana Velickovic on We Heart 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524000"/>
            <a:ext cx="33147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36" name="AutoShape 12" descr="Vlajka Slovenska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Vlajka Slovenska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Súbor:Flag of Slovakia (bordered).svg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Súbor:Flag of Slovakia (bordered).svg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Súbor:Flag of Slovakia (bordered).svg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obrú chuť k nedeľnému obedu a pevný podľad na vztýčenú štátnu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AutoShape 24" descr="Svet - Európa - Sloven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AutoShape 26" descr="Svet - Európa - Sloven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AutoShape 28" descr="Svet - Európa - Sloven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AutoShape 30" descr="Dobrú chuť k nedeľnému obedu a pevný podľad na vztýčenú štátnu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AutoShape 32" descr="Súbor:Flag of Slovakia (bordered).svg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AutoShape 34" descr="Štátne vlajky a zástavy SR a ČR| Army shop ARMYTOP Bratisl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AutoShape 36" descr="Štátne vlajky a zástavy SR a ČR| Army shop ARMYTOP Bratisl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" name="Picture 4" descr="Slovakia at the 2014 Winter Olympics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114800"/>
            <a:ext cx="33528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6096000" y="3733800"/>
            <a:ext cx="205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Srbská zástava a erb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6324600"/>
            <a:ext cx="236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Slovenská zástava a erb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Picture 34" descr="Vinilo Adhesivo para el coche o la moto &quot;Serbia&quot;, Sticker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819400"/>
            <a:ext cx="2590800" cy="365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Hymna srbskej republiky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4114800" cy="429736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Hudbu hymny srbskej republiky napísal </a:t>
            </a:r>
            <a:r>
              <a:rPr lang="sk-SK" b="1" u="sng" dirty="0" smtClean="0"/>
              <a:t>Davorin Jenko</a:t>
            </a:r>
            <a:r>
              <a:rPr lang="sk-SK" dirty="0" smtClean="0"/>
              <a:t> na text </a:t>
            </a:r>
            <a:r>
              <a:rPr lang="sk-SK" b="1" u="sng" dirty="0" smtClean="0"/>
              <a:t>Jovana </a:t>
            </a:r>
            <a:r>
              <a:rPr lang="sr-Latn-RS" b="1" u="sng" dirty="0" smtClean="0"/>
              <a:t>Đorđevića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r>
              <a:rPr lang="sr-Latn-RS" dirty="0" smtClean="0"/>
              <a:t>P</a:t>
            </a:r>
            <a:r>
              <a:rPr lang="sk-SK" dirty="0" smtClean="0"/>
              <a:t>rvý krát bola predvedená v deň korunovania kniežaťa </a:t>
            </a:r>
            <a:r>
              <a:rPr lang="sk-SK" u="sng" dirty="0" smtClean="0"/>
              <a:t>Miloša Obrenovića </a:t>
            </a:r>
          </a:p>
          <a:p>
            <a:pPr>
              <a:buNone/>
            </a:pPr>
            <a:r>
              <a:rPr lang="sk-SK" dirty="0" smtClean="0"/>
              <a:t>    (v roku 1882)</a:t>
            </a:r>
            <a:endParaRPr lang="en-US" dirty="0"/>
          </a:p>
        </p:txBody>
      </p:sp>
      <p:sp>
        <p:nvSpPr>
          <p:cNvPr id="1028" name="AutoShape 4" descr="File:Davorin Jenko (1)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File:Davorin Jenko (1)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vorin Jenko - Wikid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На данашњи дан: Рођени Иван Тургењев и Даворин Јенко, умрли Шарл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На данашњи дан: Рођени Иван Тургењев и Даворин Јенко, умрли Шарл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File:Davorin Jenko MV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vorin Jenko - Wikid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File:Davorin Jenko (1)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На данашњи дан: Рођени Иван Тургењев и Даворин Јенко, умрли Шарл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Даворин Јенко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0" name="Picture 26" descr="Vek od smrti Davorina Jenka | SEEcult.o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57200"/>
            <a:ext cx="2209800" cy="16573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867400" y="2209800"/>
            <a:ext cx="2139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Davorin Jenko (1835-1914)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162800" y="6324600"/>
            <a:ext cx="732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Srbsko</a:t>
            </a:r>
            <a:endParaRPr lang="en-US" sz="1600" dirty="0"/>
          </a:p>
        </p:txBody>
      </p:sp>
      <p:sp>
        <p:nvSpPr>
          <p:cNvPr id="1052" name="AutoShape 28" descr="Srbija - EMACS d.o.o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AutoShape 30" descr="Srbija - EMACS d.o.o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AutoShape 32" descr="Projekti - EMACS d.o.o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" y="6096000"/>
            <a:ext cx="3175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Spev: Hymna Srbskej republiky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Hymna Slovenskej republiky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Text hymnej slovenskej republiky napísal slovenský básnik </a:t>
            </a:r>
            <a:r>
              <a:rPr lang="sk-SK" b="1" u="sng" dirty="0" smtClean="0"/>
              <a:t>Janko Matúška</a:t>
            </a:r>
            <a:r>
              <a:rPr lang="sk-SK" dirty="0" smtClean="0"/>
              <a:t> na melódiu slovenskej ľudovej piesne 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u="sng" dirty="0" smtClean="0"/>
              <a:t>Kopala studienku</a:t>
            </a:r>
            <a:r>
              <a:rPr lang="sk-SK" dirty="0" smtClean="0"/>
              <a:t>.</a:t>
            </a:r>
            <a:endParaRPr lang="en-US" dirty="0"/>
          </a:p>
        </p:txBody>
      </p:sp>
      <p:sp>
        <p:nvSpPr>
          <p:cNvPr id="23554" name="AutoShape 2" descr="Janko Matúška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Janko Matúška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Janko Matúška patril k popredným príslušníkom generácie štúrovc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00400"/>
            <a:ext cx="1978553" cy="2667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560" name="Picture 8" descr="Slovensko :: GEOGRAFIA (With images) | Geografia, Vlajka, Sloven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09600"/>
            <a:ext cx="4038600" cy="19812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05600" y="2438400"/>
            <a:ext cx="116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Slovensko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5943600"/>
            <a:ext cx="1619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Janko Matúška </a:t>
            </a:r>
          </a:p>
          <a:p>
            <a:pPr algn="ctr"/>
            <a:r>
              <a:rPr lang="sk-SK" dirty="0" smtClean="0"/>
              <a:t>(1821-1877)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8200" y="6096000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Spev: Hymna  Slovenskej republiky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Hymna Európskej únie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4876800" cy="3657600"/>
          </a:xfrm>
        </p:spPr>
        <p:txBody>
          <a:bodyPr>
            <a:normAutofit lnSpcReduction="10000"/>
          </a:bodyPr>
          <a:lstStyle/>
          <a:p>
            <a:r>
              <a:rPr lang="sk-SK" u="sng" dirty="0" smtClean="0"/>
              <a:t>Európsku úniu</a:t>
            </a:r>
            <a:r>
              <a:rPr lang="sk-SK" dirty="0" smtClean="0"/>
              <a:t> tvorí niekoľko štátov Európy.</a:t>
            </a:r>
          </a:p>
          <a:p>
            <a:endParaRPr lang="sk-SK" dirty="0"/>
          </a:p>
          <a:p>
            <a:r>
              <a:rPr lang="sk-SK" dirty="0" smtClean="0"/>
              <a:t>Hymnou Európskej únie je </a:t>
            </a:r>
            <a:r>
              <a:rPr lang="sk-SK" u="sng" dirty="0" smtClean="0"/>
              <a:t>Óda na na radosť</a:t>
            </a:r>
            <a:r>
              <a:rPr lang="sk-SK" dirty="0" smtClean="0"/>
              <a:t>     (štvrtá časť 9 symfónie  </a:t>
            </a:r>
            <a:r>
              <a:rPr lang="sk-SK" b="1" u="sng" dirty="0" smtClean="0"/>
              <a:t>L.v. Beethovena</a:t>
            </a:r>
            <a:r>
              <a:rPr lang="sk-SK" dirty="0" smtClean="0"/>
              <a:t>).</a:t>
            </a:r>
            <a:endParaRPr lang="en-US" dirty="0"/>
          </a:p>
        </p:txBody>
      </p:sp>
      <p:sp>
        <p:nvSpPr>
          <p:cNvPr id="16386" name="AutoShape 2" descr="Štátne vlajky a zástavy SR a ČR| Army shop ARMYTOP Bratisl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Лудвиг ван Бетовен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Лудвиг ван Бетовен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10" descr="Beethoven E Vivaldi - Lessons - Tes Te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Ludwig van Beethoven - Wikicit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AutoShape 14" descr="Beethoven Today (1) | Gramo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AutoShape 16" descr="Pictures Of Beethoven, Download Wallpapers on Jakpost.trav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AutoShape 18" descr="Pictures Of Beethoven, Download Wallpapers on Jakpost.trav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404" name="Picture 20" descr="Ludwig van Beethoven Posters and Prints | Posterlounge.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895600"/>
            <a:ext cx="2743200" cy="3429000"/>
          </a:xfrm>
          <a:prstGeom prst="rect">
            <a:avLst/>
          </a:prstGeom>
          <a:noFill/>
        </p:spPr>
      </p:pic>
      <p:pic>
        <p:nvPicPr>
          <p:cNvPr id="16406" name="Picture 22" descr="Europa.b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95400"/>
            <a:ext cx="2362200" cy="1295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400800" y="2590800"/>
            <a:ext cx="1082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dirty="0" smtClean="0"/>
              <a:t>Zástava EU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087385" y="6172200"/>
            <a:ext cx="2066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Ludwig van Beethoven</a:t>
            </a:r>
          </a:p>
          <a:p>
            <a:r>
              <a:rPr lang="sk-SK" sz="1600" dirty="0" smtClean="0"/>
              <a:t>        (1770-1827)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5562600"/>
            <a:ext cx="256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Spievanie: Óda na radosť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Počúvanie hudby: </a:t>
            </a:r>
            <a:br>
              <a:rPr lang="sk-SK" dirty="0" smtClean="0"/>
            </a:br>
            <a:r>
              <a:rPr lang="sk-SK" dirty="0" smtClean="0"/>
              <a:t>Hymny veľkých štátov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810000" cy="1066800"/>
          </a:xfrm>
        </p:spPr>
        <p:txBody>
          <a:bodyPr/>
          <a:lstStyle/>
          <a:p>
            <a:r>
              <a:rPr lang="sk-SK" dirty="0" smtClean="0"/>
              <a:t>Počúvame hymné veľkých štátov</a:t>
            </a:r>
            <a:endParaRPr lang="en-US" dirty="0"/>
          </a:p>
        </p:txBody>
      </p:sp>
      <p:sp>
        <p:nvSpPr>
          <p:cNvPr id="17410" name="AutoShape 2" descr="Vlajka Spojených štátov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Súbor:Flag of the United States (1877–1890).svg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Flag of the United States - Wikiw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Flag of the United States - Wikiw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A Flag for the Fair - Chicago's 1893 World's Fai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1524000"/>
            <a:ext cx="2857500" cy="1790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7420" name="AutoShape 12" descr="Vojenská zástava námorníctva Ruska (Андреевский флаг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2" name="Picture 14" descr="Pod Vlajkou Ruskej Federácie - Vektorová grafika zdarma na Pixaba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4114800"/>
            <a:ext cx="2895600" cy="1828800"/>
          </a:xfrm>
          <a:prstGeom prst="rect">
            <a:avLst/>
          </a:prstGeom>
          <a:noFill/>
        </p:spPr>
      </p:pic>
      <p:sp>
        <p:nvSpPr>
          <p:cNvPr id="17424" name="AutoShape 16" descr="Vlajka Číny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6" name="Picture 18" descr="100+ Free China Flag &amp; China Images - Pixaba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4114800"/>
            <a:ext cx="2895600" cy="1828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257800" y="3429000"/>
            <a:ext cx="363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Zástava Spojených štátov amerických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6019800"/>
            <a:ext cx="24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Zástava Ruskej federácie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6019800"/>
            <a:ext cx="251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Zástava Čínskej republiky</a:t>
            </a:r>
            <a:endParaRPr lang="en-US" dirty="0"/>
          </a:p>
        </p:txBody>
      </p:sp>
      <p:pic>
        <p:nvPicPr>
          <p:cNvPr id="16" name="Himna Ruske federacij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229600" y="6096000"/>
            <a:ext cx="304800" cy="304800"/>
          </a:xfrm>
          <a:prstGeom prst="rect">
            <a:avLst/>
          </a:prstGeom>
        </p:spPr>
      </p:pic>
      <p:pic>
        <p:nvPicPr>
          <p:cNvPr id="17" name="United States of America's National Anthem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8610600" y="3124200"/>
            <a:ext cx="304800" cy="304800"/>
          </a:xfrm>
          <a:prstGeom prst="rect">
            <a:avLst/>
          </a:prstGeom>
        </p:spPr>
      </p:pic>
      <p:pic>
        <p:nvPicPr>
          <p:cNvPr id="18" name="China National anthem Chinese &amp; English lyrics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0386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51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313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769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Hymna svätého Savu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5029199"/>
          </a:xfrm>
        </p:spPr>
        <p:txBody>
          <a:bodyPr>
            <a:normAutofit fontScale="77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Hymna môže oslavovať aj nejakú </a:t>
            </a:r>
            <a:r>
              <a:rPr lang="sk-SK" u="sng" dirty="0" smtClean="0"/>
              <a:t>známu osobnosť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u="sng" dirty="0" smtClean="0"/>
              <a:t>Svätý Sava</a:t>
            </a:r>
            <a:r>
              <a:rPr lang="sk-SK" dirty="0" smtClean="0"/>
              <a:t>                 (vlastným menom </a:t>
            </a:r>
            <a:r>
              <a:rPr lang="sk-SK" u="sng" dirty="0" smtClean="0"/>
              <a:t>Rastko Nemanjić</a:t>
            </a:r>
            <a:r>
              <a:rPr lang="sk-SK" dirty="0" smtClean="0"/>
              <a:t>) bol prvým srbským učiteľom a kňazom.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r>
              <a:rPr lang="sk-SK" sz="2400" b="1" dirty="0" smtClean="0">
                <a:solidFill>
                  <a:srgbClr val="00B050"/>
                </a:solidFill>
              </a:rPr>
              <a:t>Spievanie: </a:t>
            </a:r>
          </a:p>
          <a:p>
            <a:pPr>
              <a:buNone/>
            </a:pPr>
            <a:r>
              <a:rPr lang="sk-SK" sz="2400" b="1" dirty="0">
                <a:solidFill>
                  <a:srgbClr val="00B050"/>
                </a:solidFill>
              </a:rPr>
              <a:t> </a:t>
            </a:r>
            <a:r>
              <a:rPr lang="sk-SK" sz="2400" b="1" dirty="0" smtClean="0">
                <a:solidFill>
                  <a:srgbClr val="00B050"/>
                </a:solidFill>
              </a:rPr>
              <a:t>     Himna svetom Savi</a:t>
            </a:r>
          </a:p>
        </p:txBody>
      </p:sp>
      <p:pic>
        <p:nvPicPr>
          <p:cNvPr id="18434" name="Picture 2" descr="Sveti Sava, Jajcana tempera - Platno, Ristić Olja umetnicko delo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76400"/>
            <a:ext cx="3048000" cy="4038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5791200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Sveti Sava (1169-1236)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Hymna v športe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sk-SK" dirty="0" smtClean="0"/>
              <a:t>Štátne hymny sa môžu predvádzať aj pri medzinárodných zápasoch v športe.</a:t>
            </a:r>
          </a:p>
          <a:p>
            <a:endParaRPr lang="sk-SK" dirty="0"/>
          </a:p>
          <a:p>
            <a:r>
              <a:rPr lang="sk-SK" dirty="0" smtClean="0"/>
              <a:t>Mnohé športové kluby maju svoju hymnu.</a:t>
            </a:r>
            <a:endParaRPr lang="en-US" dirty="0"/>
          </a:p>
        </p:txBody>
      </p:sp>
      <p:sp>
        <p:nvSpPr>
          <p:cNvPr id="19458" name="AutoShape 2" descr="FK Crvena zvezda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Crvena Zvezda News and Scores - ESP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Crvena zvezda | UEFA Champions League | UEFA.c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219200"/>
            <a:ext cx="2286000" cy="2286001"/>
          </a:xfrm>
          <a:prstGeom prst="rect">
            <a:avLst/>
          </a:prstGeom>
          <a:noFill/>
        </p:spPr>
      </p:pic>
      <p:pic>
        <p:nvPicPr>
          <p:cNvPr id="19464" name="Picture 8" descr="KK Partizan NIS (@PartizanBC) | Twitt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886200"/>
            <a:ext cx="2209799" cy="2209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91200" y="3581400"/>
            <a:ext cx="2135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Erb Červenej hviezdy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6096000"/>
            <a:ext cx="1427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Erb Partizanu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943600"/>
            <a:ext cx="4331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Počúvanie hudby: Hymna Červenej hviezdy </a:t>
            </a:r>
          </a:p>
          <a:p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                                a Partizanu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2" name="FK Crvena Zvezda-Him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7848600" y="2895600"/>
            <a:ext cx="304800" cy="304800"/>
          </a:xfrm>
          <a:prstGeom prst="rect">
            <a:avLst/>
          </a:prstGeom>
        </p:spPr>
      </p:pic>
      <p:pic>
        <p:nvPicPr>
          <p:cNvPr id="13" name="PARTIZAN HIMN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77724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14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867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309</Words>
  <Application>Microsoft Office PowerPoint</Application>
  <PresentationFormat>On-screen Show (4:3)</PresentationFormat>
  <Paragraphs>76</Paragraphs>
  <Slides>10</Slides>
  <Notes>1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Hymnické piesne</vt:lpstr>
      <vt:lpstr>Hymnická pieseň</vt:lpstr>
      <vt:lpstr>Štátne hymny</vt:lpstr>
      <vt:lpstr>Hymna srbskej republiky</vt:lpstr>
      <vt:lpstr>Hymna Slovenskej republiky</vt:lpstr>
      <vt:lpstr>Hymna Európskej únie</vt:lpstr>
      <vt:lpstr>Počúvanie hudby:  Hymny veľkých štátov</vt:lpstr>
      <vt:lpstr>Hymna svätého Savu</vt:lpstr>
      <vt:lpstr>Hymna v športe</vt:lpstr>
      <vt:lpstr>Hymna školy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Hymnické piesne</dc:title>
  <dc:creator>user</dc:creator>
  <cp:lastModifiedBy>user</cp:lastModifiedBy>
  <cp:revision>23</cp:revision>
  <dcterms:created xsi:type="dcterms:W3CDTF">2020-05-27T13:49:28Z</dcterms:created>
  <dcterms:modified xsi:type="dcterms:W3CDTF">2020-05-30T11:44:42Z</dcterms:modified>
</cp:coreProperties>
</file>